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A31C0-ADD3-4911-9F01-8E1822D290AB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FE712-E0CB-415B-9D1F-165104C51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573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A31C0-ADD3-4911-9F01-8E1822D290AB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FE712-E0CB-415B-9D1F-165104C51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84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A31C0-ADD3-4911-9F01-8E1822D290AB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FE712-E0CB-415B-9D1F-165104C51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711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A31C0-ADD3-4911-9F01-8E1822D290AB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FE712-E0CB-415B-9D1F-165104C51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736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A31C0-ADD3-4911-9F01-8E1822D290AB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FE712-E0CB-415B-9D1F-165104C51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98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A31C0-ADD3-4911-9F01-8E1822D290AB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FE712-E0CB-415B-9D1F-165104C51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18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A31C0-ADD3-4911-9F01-8E1822D290AB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FE712-E0CB-415B-9D1F-165104C51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542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A31C0-ADD3-4911-9F01-8E1822D290AB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FE712-E0CB-415B-9D1F-165104C51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275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A31C0-ADD3-4911-9F01-8E1822D290AB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FE712-E0CB-415B-9D1F-165104C51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01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A31C0-ADD3-4911-9F01-8E1822D290AB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FE712-E0CB-415B-9D1F-165104C51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69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A31C0-ADD3-4911-9F01-8E1822D290AB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FE712-E0CB-415B-9D1F-165104C51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24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A31C0-ADD3-4911-9F01-8E1822D290AB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FE712-E0CB-415B-9D1F-165104C51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095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tshaonline.org/handbook/online/articles/mla03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2: Migration and Immigration to Texas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Part 1</a:t>
            </a:r>
          </a:p>
        </p:txBody>
      </p:sp>
    </p:spTree>
    <p:extLst>
      <p:ext uri="{BB962C8B-B14F-4D97-AF65-F5344CB8AC3E}">
        <p14:creationId xmlns:p14="http://schemas.microsoft.com/office/powerpoint/2010/main" val="3523635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Theme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migration patterns</a:t>
            </a:r>
          </a:p>
          <a:p>
            <a:r>
              <a:rPr lang="en-US" dirty="0"/>
              <a:t>Many people</a:t>
            </a:r>
          </a:p>
          <a:p>
            <a:r>
              <a:rPr lang="en-US" dirty="0"/>
              <a:t>From many places</a:t>
            </a:r>
          </a:p>
        </p:txBody>
      </p:sp>
    </p:spTree>
    <p:extLst>
      <p:ext uri="{BB962C8B-B14F-4D97-AF65-F5344CB8AC3E}">
        <p14:creationId xmlns:p14="http://schemas.microsoft.com/office/powerpoint/2010/main" val="4180227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Austin’s colony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Old Three Hundred</a:t>
            </a:r>
          </a:p>
          <a:p>
            <a:pPr lvl="1"/>
            <a:r>
              <a:rPr lang="en-US" dirty="0"/>
              <a:t>Mainly farmers</a:t>
            </a:r>
          </a:p>
          <a:p>
            <a:pPr lvl="1"/>
            <a:r>
              <a:rPr lang="en-US" dirty="0"/>
              <a:t>Relatively affluent</a:t>
            </a:r>
          </a:p>
          <a:p>
            <a:pPr lvl="1"/>
            <a:r>
              <a:rPr lang="en-US" dirty="0"/>
              <a:t>Nearly all grantees could read</a:t>
            </a:r>
          </a:p>
          <a:p>
            <a:pPr lvl="1"/>
            <a:r>
              <a:rPr lang="en-US" dirty="0"/>
              <a:t>1825</a:t>
            </a:r>
          </a:p>
          <a:p>
            <a:pPr lvl="2"/>
            <a:r>
              <a:rPr lang="en-US" dirty="0"/>
              <a:t>443 slaves owned by 69 families</a:t>
            </a:r>
          </a:p>
          <a:p>
            <a:pPr lvl="2"/>
            <a:r>
              <a:rPr lang="en-US" dirty="0"/>
              <a:t>1790 people total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142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Slavery and African Texans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Esteban</a:t>
            </a:r>
          </a:p>
          <a:p>
            <a:pPr lvl="1"/>
            <a:r>
              <a:rPr lang="en-US" dirty="0"/>
              <a:t>Slave when he arrived</a:t>
            </a:r>
          </a:p>
          <a:p>
            <a:pPr lvl="1"/>
            <a:r>
              <a:rPr lang="en-US" dirty="0"/>
              <a:t>Later freed</a:t>
            </a:r>
          </a:p>
          <a:p>
            <a:r>
              <a:rPr lang="en-US" dirty="0"/>
              <a:t>Spanish law</a:t>
            </a:r>
          </a:p>
          <a:p>
            <a:pPr lvl="1"/>
            <a:r>
              <a:rPr lang="en-US" dirty="0"/>
              <a:t>Slavery permitted</a:t>
            </a:r>
          </a:p>
          <a:p>
            <a:pPr lvl="1"/>
            <a:r>
              <a:rPr lang="en-US" dirty="0"/>
              <a:t>Equal rights for free black residents</a:t>
            </a:r>
          </a:p>
          <a:p>
            <a:r>
              <a:rPr lang="en-US" dirty="0"/>
              <a:t>Mexican rule</a:t>
            </a:r>
          </a:p>
          <a:p>
            <a:pPr lvl="1"/>
            <a:r>
              <a:rPr lang="en-US" dirty="0"/>
              <a:t>1829 - slavery abolished</a:t>
            </a:r>
          </a:p>
          <a:p>
            <a:pPr lvl="1"/>
            <a:r>
              <a:rPr lang="en-US" dirty="0"/>
              <a:t>Early 1830 - Texas – 5000 slaves</a:t>
            </a:r>
          </a:p>
        </p:txBody>
      </p:sp>
    </p:spTree>
    <p:extLst>
      <p:ext uri="{BB962C8B-B14F-4D97-AF65-F5344CB8AC3E}">
        <p14:creationId xmlns:p14="http://schemas.microsoft.com/office/powerpoint/2010/main" val="1934410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Slavery and African Texans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Republic of Texas</a:t>
            </a:r>
          </a:p>
          <a:p>
            <a:pPr lvl="1"/>
            <a:r>
              <a:rPr lang="en-US" dirty="0"/>
              <a:t>1836 – 13,000 slaves</a:t>
            </a:r>
          </a:p>
          <a:p>
            <a:pPr lvl="1"/>
            <a:r>
              <a:rPr lang="en-US" dirty="0"/>
              <a:t>Native Americans, African people and their descendants</a:t>
            </a:r>
          </a:p>
          <a:p>
            <a:pPr lvl="2"/>
            <a:r>
              <a:rPr lang="en-US" dirty="0"/>
              <a:t>Could not be citizens</a:t>
            </a:r>
          </a:p>
          <a:p>
            <a:pPr lvl="1"/>
            <a:r>
              <a:rPr lang="en-US" dirty="0"/>
              <a:t>An Act Concerning Free Persons of Color – 1840</a:t>
            </a:r>
          </a:p>
          <a:p>
            <a:pPr lvl="2"/>
            <a:r>
              <a:rPr lang="en-US" dirty="0"/>
              <a:t>Must leave or become slaves (deadline – January 1, 1842)</a:t>
            </a:r>
          </a:p>
          <a:p>
            <a:pPr lvl="3"/>
            <a:r>
              <a:rPr lang="en-US" dirty="0"/>
              <a:t>Modified by </a:t>
            </a:r>
            <a:r>
              <a:rPr lang="en-US" dirty="0">
                <a:hlinkClick r:id="rId2"/>
              </a:rPr>
              <a:t>Ashworth Act</a:t>
            </a:r>
            <a:endParaRPr lang="en-US" dirty="0"/>
          </a:p>
          <a:p>
            <a:pPr lvl="2"/>
            <a:r>
              <a:rPr lang="en-US" dirty="0"/>
              <a:t>Could not enter the state either</a:t>
            </a:r>
          </a:p>
          <a:p>
            <a:r>
              <a:rPr lang="en-US" dirty="0"/>
              <a:t>Texas joined U.S. – 1845</a:t>
            </a:r>
          </a:p>
          <a:p>
            <a:r>
              <a:rPr lang="en-US" dirty="0"/>
              <a:t>Conclusion of Civil War – more than 182,000 slaves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462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Emancipation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Emancipation Proclamation</a:t>
            </a:r>
          </a:p>
          <a:p>
            <a:pPr lvl="1"/>
            <a:r>
              <a:rPr lang="en-US" dirty="0"/>
              <a:t>Signed by President Lincoln</a:t>
            </a:r>
          </a:p>
          <a:p>
            <a:pPr lvl="1"/>
            <a:r>
              <a:rPr lang="en-US" dirty="0"/>
              <a:t>Freed slaves in Confederate territory</a:t>
            </a:r>
          </a:p>
          <a:p>
            <a:r>
              <a:rPr lang="en-US" dirty="0"/>
              <a:t>Two years later</a:t>
            </a:r>
          </a:p>
          <a:p>
            <a:pPr lvl="1"/>
            <a:r>
              <a:rPr lang="en-US" dirty="0"/>
              <a:t>June 19, 1865 – General Order Number 3</a:t>
            </a:r>
          </a:p>
          <a:p>
            <a:pPr lvl="2"/>
            <a:r>
              <a:rPr lang="en-US" dirty="0"/>
              <a:t>Juneteenth</a:t>
            </a:r>
          </a:p>
          <a:p>
            <a:r>
              <a:rPr lang="en-US" dirty="0"/>
              <a:t>1867 – Reconstruction</a:t>
            </a:r>
          </a:p>
          <a:p>
            <a:pPr lvl="1"/>
            <a:r>
              <a:rPr lang="en-US" dirty="0"/>
              <a:t>Black Codes abolished</a:t>
            </a:r>
          </a:p>
          <a:p>
            <a:r>
              <a:rPr lang="en-US" dirty="0"/>
              <a:t>1869 Texas Constitution</a:t>
            </a:r>
          </a:p>
        </p:txBody>
      </p:sp>
    </p:spTree>
    <p:extLst>
      <p:ext uri="{BB962C8B-B14F-4D97-AF65-F5344CB8AC3E}">
        <p14:creationId xmlns:p14="http://schemas.microsoft.com/office/powerpoint/2010/main" val="3219082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Colonization/Settlement – Spain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Unlike the original 13 states, Texas was never a British colony</a:t>
            </a:r>
          </a:p>
          <a:p>
            <a:r>
              <a:rPr lang="en-US" dirty="0"/>
              <a:t>Spain</a:t>
            </a:r>
          </a:p>
          <a:p>
            <a:pPr lvl="1"/>
            <a:r>
              <a:rPr lang="en-US" dirty="0"/>
              <a:t>Missions – religious</a:t>
            </a:r>
          </a:p>
          <a:p>
            <a:pPr lvl="1"/>
            <a:r>
              <a:rPr lang="en-US" dirty="0"/>
              <a:t>Presidios – secular</a:t>
            </a:r>
          </a:p>
          <a:p>
            <a:r>
              <a:rPr lang="en-US" dirty="0"/>
              <a:t>1690 – Spain focused on East Texas</a:t>
            </a:r>
          </a:p>
          <a:p>
            <a:pPr lvl="1"/>
            <a:r>
              <a:rPr lang="en-US" dirty="0"/>
              <a:t>responding to La Salle</a:t>
            </a:r>
          </a:p>
          <a:p>
            <a:pPr lvl="1"/>
            <a:r>
              <a:rPr lang="en-US" dirty="0"/>
              <a:t>met Caddo tribe</a:t>
            </a:r>
          </a:p>
          <a:p>
            <a:pPr lvl="2"/>
            <a:r>
              <a:rPr lang="en-US" dirty="0" err="1"/>
              <a:t>Tejas</a:t>
            </a:r>
            <a:endParaRPr lang="en-US" dirty="0"/>
          </a:p>
          <a:p>
            <a:r>
              <a:rPr lang="en-US" dirty="0"/>
              <a:t>San Antonio de Bexar (mission, military, civilian) – 1718</a:t>
            </a:r>
          </a:p>
          <a:p>
            <a:pPr lvl="1"/>
            <a:r>
              <a:rPr lang="en-US" dirty="0"/>
              <a:t>First settlers – from the Spanish Canary Islands</a:t>
            </a:r>
          </a:p>
        </p:txBody>
      </p:sp>
    </p:spTree>
    <p:extLst>
      <p:ext uri="{BB962C8B-B14F-4D97-AF65-F5344CB8AC3E}">
        <p14:creationId xmlns:p14="http://schemas.microsoft.com/office/powerpoint/2010/main" val="683387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Colonization/Settlement – Spain and France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During Spanish rule 400 more families came from Canary Islands</a:t>
            </a:r>
          </a:p>
          <a:p>
            <a:pPr lvl="1"/>
            <a:r>
              <a:rPr lang="en-US" dirty="0"/>
              <a:t>Hidalgo</a:t>
            </a:r>
          </a:p>
          <a:p>
            <a:pPr lvl="1"/>
            <a:r>
              <a:rPr lang="en-US" dirty="0"/>
              <a:t>Land grants</a:t>
            </a:r>
          </a:p>
          <a:p>
            <a:r>
              <a:rPr lang="en-US" dirty="0"/>
              <a:t>Castroville</a:t>
            </a:r>
          </a:p>
          <a:p>
            <a:pPr lvl="1"/>
            <a:r>
              <a:rPr lang="en-US" dirty="0"/>
              <a:t>French settlement</a:t>
            </a:r>
          </a:p>
          <a:p>
            <a:pPr lvl="1"/>
            <a:r>
              <a:rPr lang="en-US" dirty="0"/>
              <a:t>Founded in 1844</a:t>
            </a:r>
          </a:p>
          <a:p>
            <a:pPr lvl="1"/>
            <a:r>
              <a:rPr lang="en-US" dirty="0"/>
              <a:t>Henri Castro</a:t>
            </a:r>
          </a:p>
          <a:p>
            <a:pPr lvl="2"/>
            <a:r>
              <a:rPr lang="en-US" dirty="0"/>
              <a:t>Around the time of annexation, brought about 2000 immigrants</a:t>
            </a:r>
          </a:p>
        </p:txBody>
      </p:sp>
    </p:spTree>
    <p:extLst>
      <p:ext uri="{BB962C8B-B14F-4D97-AF65-F5344CB8AC3E}">
        <p14:creationId xmlns:p14="http://schemas.microsoft.com/office/powerpoint/2010/main" val="2055994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283</Words>
  <Application>Microsoft Office PowerPoint</Application>
  <PresentationFormat>Widescreen</PresentationFormat>
  <Paragraphs>65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Chapter 2: Migration and Immigration to Texas</vt:lpstr>
      <vt:lpstr>General Theme</vt:lpstr>
      <vt:lpstr>Austin’s colony</vt:lpstr>
      <vt:lpstr>Slavery and African Texans</vt:lpstr>
      <vt:lpstr>Slavery and African Texans</vt:lpstr>
      <vt:lpstr>Emancipation</vt:lpstr>
      <vt:lpstr>Colonization/Settlement – Spain</vt:lpstr>
      <vt:lpstr>Colonization/Settlement – Spain and France</vt:lpstr>
    </vt:vector>
  </TitlesOfParts>
  <Company>Lamar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2: Migration and Immigration to Texas</dc:title>
  <dc:creator>James Nelson</dc:creator>
  <cp:lastModifiedBy>vincent wilkins</cp:lastModifiedBy>
  <cp:revision>11</cp:revision>
  <dcterms:created xsi:type="dcterms:W3CDTF">2017-09-24T21:01:51Z</dcterms:created>
  <dcterms:modified xsi:type="dcterms:W3CDTF">2020-08-29T13:16:59Z</dcterms:modified>
</cp:coreProperties>
</file>